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lice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Lora" pitchFamily="2" charset="0"/>
      <p:regular r:id="rId16"/>
      <p:bold r:id="rId17"/>
    </p:embeddedFont>
    <p:embeddedFont>
      <p:font typeface="Lora Bold" pitchFamily="2" charset="0"/>
      <p:bold r:id="rId18"/>
    </p:embeddedFont>
    <p:embeddedFont>
      <p:font typeface="Lora Medium" pitchFamily="2" charset="0"/>
      <p:regular r:id="rId19"/>
      <p:italic r:id="rId20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9681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108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D´ Vuelo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598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s-ES" b="1" dirty="0">
                <a:effectLst/>
              </a:rPr>
              <a:t>¡Tu destino, tu presupuesto, tu vuelo perfecto!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07789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Descubre opciones personalizadas para viajar con comodidad, conveniencia y al mejor precio, pero siempre con nosotros. ¡Tu aventura comienza aquí!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43865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6873FA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24401" y="5571292"/>
            <a:ext cx="10167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Lora Medium" pitchFamily="34" charset="0"/>
                <a:ea typeface="Lora Medium" pitchFamily="34" charset="-122"/>
                <a:cs typeface="Lora Medium" pitchFamily="34" charset="-120"/>
              </a:rPr>
              <a:t>JT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1270040" y="5421749"/>
            <a:ext cx="406443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C2821"/>
                </a:solidFill>
                <a:latin typeface="Lora Bold" pitchFamily="34" charset="0"/>
                <a:ea typeface="Lora Bold" pitchFamily="34" charset="-122"/>
                <a:cs typeface="Lora Bold" pitchFamily="34" charset="-120"/>
              </a:rPr>
              <a:t>por Joan Oziel Caballero Trejo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69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Paquete A: Vuelo Comercial con Escalas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14688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F0EDE6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441502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Presupuesto menor a $7,500 MXN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28625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Vuelo con al menos una escala antes del destino final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214688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F0EDE6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441502"/>
            <a:ext cx="31882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Vuelo comercial estándar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931920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Aeronaves con gran capacidad de pasajeros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5683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0EDE6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6924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Flexibilidad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182916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Opciones de vuelos adaptables según oferta disponible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192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Paquete B: Vuelo Directo y Exclusivo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7698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55484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Presupuesto $7,500 MXN o mayor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39959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Acceso a vuelos directos sin escalas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47698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355484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Mayor comodidad y rapidez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39959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Llega directo a tu destino sin interrupciones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57903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DE6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6568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Capacidad ajustada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1473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Selección optimizada para máximo confort y eficiencia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64368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Comparativa de Servicios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Paquete 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Más económico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Escalas en ruta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Aeronave llena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Ideal para viajeros con presupuesto ajustado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Paquete B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Más costoso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Vuelo directo sin escalas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Asientos seleccionados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Para viajeros con presupuesto amplio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4819"/>
            <a:ext cx="82018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Destinos Nacionales Disponibles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663" y="3527227"/>
            <a:ext cx="1524000" cy="9419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541151" y="3527227"/>
            <a:ext cx="1360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Monterrey</a:t>
            </a:r>
            <a:endParaRPr lang="en-US" sz="2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5151" y="3527227"/>
            <a:ext cx="1524000" cy="94190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872639" y="3527227"/>
            <a:ext cx="1360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Zacatecas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6758" y="3527227"/>
            <a:ext cx="1524000" cy="94190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204246" y="3527227"/>
            <a:ext cx="136088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Puerto Vallarta</a:t>
            </a:r>
            <a:endParaRPr lang="en-US" sz="2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28365" y="3527227"/>
            <a:ext cx="1524000" cy="94190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2535853" y="3527227"/>
            <a:ext cx="136088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Guadalajara</a:t>
            </a:r>
            <a:endParaRPr lang="en-US" sz="22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3663" y="4922758"/>
            <a:ext cx="1524000" cy="941903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541151" y="4922758"/>
            <a:ext cx="136088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Ciudad Juárez</a:t>
            </a:r>
            <a:endParaRPr lang="en-US" sz="220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65151" y="4922758"/>
            <a:ext cx="1524000" cy="941903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5872639" y="4922758"/>
            <a:ext cx="136088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Ciudad de México</a:t>
            </a:r>
            <a:endParaRPr lang="en-US" sz="2200" dirty="0"/>
          </a:p>
        </p:txBody>
      </p:sp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96758" y="4922758"/>
            <a:ext cx="1524000" cy="941903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9204246" y="4922758"/>
            <a:ext cx="1360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Acapulco</a:t>
            </a:r>
            <a:endParaRPr lang="en-US" sz="2200" dirty="0"/>
          </a:p>
        </p:txBody>
      </p:sp>
      <p:pic>
        <p:nvPicPr>
          <p:cNvPr id="17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728365" y="4922758"/>
            <a:ext cx="1524000" cy="941903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12535853" y="4922758"/>
            <a:ext cx="1360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Cancún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826437"/>
            <a:ext cx="63132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Destinos Internacionales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87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Conecta con ciudades importantes como Bogotá, Colombia, con vuelos directos o con escala según el paquete.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56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Resumen de Beneficios por Paquete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339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0EDE6"/>
          </a:solidFill>
          <a:ln/>
        </p:spPr>
      </p:sp>
      <p:sp>
        <p:nvSpPr>
          <p:cNvPr id="5" name="Text 2"/>
          <p:cNvSpPr/>
          <p:nvPr/>
        </p:nvSpPr>
        <p:spPr>
          <a:xfrm>
            <a:off x="6790373" y="3373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Paquete 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86381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Opciones económicas, vuelos con escalas, amplia disponibilidad.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4453533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0EDE6"/>
          </a:solidFill>
          <a:ln/>
        </p:spPr>
      </p:sp>
      <p:sp>
        <p:nvSpPr>
          <p:cNvPr id="8" name="Text 5"/>
          <p:cNvSpPr/>
          <p:nvPr/>
        </p:nvSpPr>
        <p:spPr>
          <a:xfrm>
            <a:off x="7130534" y="44535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Paquete B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94395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Vuelo directo, mayor comodidad, ideal para presupuesto alto.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553366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0EDE6"/>
          </a:solidFill>
          <a:ln/>
        </p:spPr>
      </p:sp>
      <p:sp>
        <p:nvSpPr>
          <p:cNvPr id="11" name="Text 8"/>
          <p:cNvSpPr/>
          <p:nvPr/>
        </p:nvSpPr>
        <p:spPr>
          <a:xfrm>
            <a:off x="7470815" y="5533668"/>
            <a:ext cx="35282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Elección según presupuesto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602408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Decide entre costo y conveniencia según tus necesidades.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73554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Conclusión y Próximos Pasos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Evalúa tu presupuesto para elegir el mejor vuelo y disfruta destinos nacionales e internacionales.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262</Words>
  <Application>Microsoft Office PowerPoint</Application>
  <PresentationFormat>Personalizado</PresentationFormat>
  <Paragraphs>58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Lora Medium</vt:lpstr>
      <vt:lpstr>Lora Bold</vt:lpstr>
      <vt:lpstr>Calibri</vt:lpstr>
      <vt:lpstr>Alice</vt:lpstr>
      <vt:lpstr>Lora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</cp:lastModifiedBy>
  <cp:revision>3</cp:revision>
  <dcterms:created xsi:type="dcterms:W3CDTF">2025-05-13T18:13:05Z</dcterms:created>
  <dcterms:modified xsi:type="dcterms:W3CDTF">2025-05-13T18:56:10Z</dcterms:modified>
</cp:coreProperties>
</file>